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62" r:id="rId2"/>
    <p:sldId id="258" r:id="rId3"/>
    <p:sldId id="271" r:id="rId4"/>
    <p:sldId id="269" r:id="rId5"/>
    <p:sldId id="268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79" r:id="rId16"/>
    <p:sldId id="281" r:id="rId17"/>
    <p:sldId id="282" r:id="rId18"/>
    <p:sldId id="283" r:id="rId19"/>
    <p:sldId id="285" r:id="rId20"/>
    <p:sldId id="286" r:id="rId21"/>
    <p:sldId id="287" r:id="rId22"/>
    <p:sldId id="260" r:id="rId23"/>
    <p:sldId id="290" r:id="rId24"/>
    <p:sldId id="293" r:id="rId25"/>
    <p:sldId id="291" r:id="rId26"/>
    <p:sldId id="292" r:id="rId27"/>
    <p:sldId id="257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5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EDC0-A625-494D-988B-52499916596D}" type="datetimeFigureOut">
              <a:rPr lang="pt-BR" smtClean="0"/>
              <a:t>02/09/2016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E8870-4CA0-4F01-BE4E-1CDBC47189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6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82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9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DAC023-901B-40EC-B699-82DE2D88A668}" type="datetimeFigureOut">
              <a:rPr lang="pt-BR" smtClean="0"/>
              <a:t>02/09/2016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310919F-7787-4C71-BBA3-506FE3105096}" type="slidenum">
              <a:rPr lang="pt-BR" smtClean="0"/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hlinkClick r:id="" action="ppaction://noaction" highlightClick="1"/>
          </p:cNvPr>
          <p:cNvSpPr txBox="1"/>
          <p:nvPr/>
        </p:nvSpPr>
        <p:spPr>
          <a:xfrm>
            <a:off x="1403648" y="836712"/>
            <a:ext cx="6552728" cy="938719"/>
          </a:xfrm>
          <a:prstGeom prst="actionButtonDocumen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Português Dinâmico</a:t>
            </a:r>
            <a:endParaRPr lang="pt-BR" sz="55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87624" y="2420888"/>
            <a:ext cx="72024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 smtClean="0"/>
              <a:t>Aulas de Língua Portuguesa para </a:t>
            </a:r>
          </a:p>
          <a:p>
            <a:pPr algn="ctr"/>
            <a:r>
              <a:rPr lang="pt-BR" sz="4000" dirty="0" smtClean="0"/>
              <a:t>Concursos, Vestibulares e ENEM.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55776" y="494116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Professor Jackson Menezes</a:t>
            </a:r>
            <a:endParaRPr lang="pt-BR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933056"/>
            <a:ext cx="1726505" cy="236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6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Oração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>
              <a:buClr>
                <a:srgbClr val="D6ECFF"/>
              </a:buClr>
            </a:pPr>
            <a:r>
              <a:rPr lang="pt-BR" sz="2500" b="1" dirty="0">
                <a:solidFill>
                  <a:prstClr val="white"/>
                </a:solidFill>
              </a:rPr>
              <a:t>Oração é  todo enunciado que possui verbo ou locução verbal</a:t>
            </a:r>
            <a:r>
              <a:rPr lang="pt-BR" sz="2500" b="1" dirty="0" smtClean="0">
                <a:solidFill>
                  <a:prstClr val="white"/>
                </a:solidFill>
              </a:rPr>
              <a:t>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Exemplos: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Fabiana é linda.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É preciso saber viver.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Quando vi a estátua, senti uma das maiores emoções de minha vida</a:t>
            </a:r>
            <a:r>
              <a:rPr lang="pt-BR" sz="2400" dirty="0" smtClean="0">
                <a:solidFill>
                  <a:prstClr val="white"/>
                </a:solidFill>
              </a:rPr>
              <a:t>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24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 smtClean="0">
                <a:solidFill>
                  <a:prstClr val="white"/>
                </a:solidFill>
              </a:rPr>
              <a:t>Observe que em todos os exemplos há verbos.</a:t>
            </a:r>
            <a:endParaRPr lang="pt-BR" sz="2400" dirty="0">
              <a:solidFill>
                <a:prstClr val="white"/>
              </a:solidFill>
            </a:endParaRPr>
          </a:p>
          <a:p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11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 smtClean="0">
              <a:solidFill>
                <a:prstClr val="white"/>
              </a:solidFill>
            </a:endParaRPr>
          </a:p>
          <a:p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7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1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O período pode ser simples ou composto.</a:t>
            </a:r>
          </a:p>
          <a:p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28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O período pode ser simples ou composto.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Período Simples – É formado por apenas uma oração (também conhecido como período absoluto).</a:t>
            </a:r>
          </a:p>
          <a:p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21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O período pode ser simples ou composto.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Período Simples – É formado por apenas uma oração (também conhecido como período absoluto).</a:t>
            </a:r>
          </a:p>
          <a:p>
            <a:pPr marL="68580" indent="0">
              <a:buNone/>
            </a:pPr>
            <a:r>
              <a:rPr lang="pt-BR" sz="2400" dirty="0">
                <a:solidFill>
                  <a:prstClr val="white"/>
                </a:solidFill>
              </a:rPr>
              <a:t>Período Composto – É formado por duas ou mais orações.</a:t>
            </a:r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91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O período pode ser simples ou composto.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Período Simples – É formado por apenas uma oração (também conhecido como período absoluto).</a:t>
            </a:r>
          </a:p>
          <a:p>
            <a:pPr marL="68580" indent="0">
              <a:buNone/>
            </a:pPr>
            <a:r>
              <a:rPr lang="pt-BR" sz="2400" dirty="0">
                <a:solidFill>
                  <a:prstClr val="white"/>
                </a:solidFill>
              </a:rPr>
              <a:t>Período Composto – É formado por duas ou mais orações</a:t>
            </a:r>
            <a:r>
              <a:rPr lang="pt-BR" sz="2400" dirty="0" smtClean="0">
                <a:solidFill>
                  <a:prstClr val="white"/>
                </a:solidFill>
              </a:rPr>
              <a:t>.</a:t>
            </a:r>
          </a:p>
          <a:p>
            <a:pPr marL="68580" indent="0">
              <a:buNone/>
            </a:pPr>
            <a:r>
              <a:rPr lang="pt-BR" sz="2400" dirty="0">
                <a:solidFill>
                  <a:prstClr val="white"/>
                </a:solidFill>
              </a:rPr>
              <a:t>Os períodos Compostos podem ser:</a:t>
            </a:r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0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sz="2500" b="1" dirty="0">
                <a:solidFill>
                  <a:prstClr val="white"/>
                </a:solidFill>
              </a:rPr>
              <a:t>Período é o enunciado linguístico que compreende uma ou mais orações.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O período pode ser simples ou composto.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Período Simples – É formado por apenas uma oração (também conhecido como período absoluto).</a:t>
            </a:r>
          </a:p>
          <a:p>
            <a:pPr marL="68580" indent="0">
              <a:buNone/>
            </a:pPr>
            <a:r>
              <a:rPr lang="pt-BR" sz="2400" dirty="0">
                <a:solidFill>
                  <a:prstClr val="white"/>
                </a:solidFill>
              </a:rPr>
              <a:t>Período Composto – É formado por duas ou mais orações</a:t>
            </a:r>
            <a:r>
              <a:rPr lang="pt-BR" sz="2400" dirty="0" smtClean="0">
                <a:solidFill>
                  <a:prstClr val="white"/>
                </a:solidFill>
              </a:rPr>
              <a:t>.</a:t>
            </a:r>
          </a:p>
          <a:p>
            <a:pPr marL="68580" indent="0">
              <a:buNone/>
            </a:pPr>
            <a:r>
              <a:rPr lang="pt-BR" sz="2400" dirty="0">
                <a:solidFill>
                  <a:prstClr val="white"/>
                </a:solidFill>
              </a:rPr>
              <a:t>Os períodos Compostos podem ser:</a:t>
            </a:r>
            <a:endParaRPr lang="pt-BR" sz="2400" dirty="0"/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Coordenados  ou Subordinados.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1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dirty="0" smtClean="0">
                <a:solidFill>
                  <a:prstClr val="white"/>
                </a:solidFill>
              </a:rPr>
              <a:t>Coordenados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9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dirty="0" smtClean="0">
                <a:solidFill>
                  <a:prstClr val="white"/>
                </a:solidFill>
              </a:rPr>
              <a:t>Coordenados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dirty="0">
                <a:solidFill>
                  <a:prstClr val="white"/>
                </a:solidFill>
              </a:rPr>
              <a:t>Períodos Compostos por Coordenação são sintaticamente independentes uns dos outros.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14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6552728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>
                <a:solidFill>
                  <a:prstClr val="white"/>
                </a:solidFill>
              </a:rPr>
              <a:t>Frase, oração e período.</a:t>
            </a:r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sz="2400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56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dirty="0" smtClean="0">
                <a:solidFill>
                  <a:prstClr val="white"/>
                </a:solidFill>
              </a:rPr>
              <a:t>Subordinados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41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Período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dirty="0" smtClean="0">
                <a:solidFill>
                  <a:prstClr val="white"/>
                </a:solidFill>
              </a:rPr>
              <a:t>Subordinados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68580" indent="0">
              <a:buClr>
                <a:srgbClr val="D6ECFF"/>
              </a:buClr>
              <a:buNone/>
            </a:pPr>
            <a:r>
              <a:rPr lang="pt-BR" dirty="0">
                <a:solidFill>
                  <a:prstClr val="white"/>
                </a:solidFill>
              </a:rPr>
              <a:t>Períodos Compostos por Subordinação são sintaticamente dependentes uns dos outros.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4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914400"/>
          </a:xfrm>
        </p:spPr>
        <p:txBody>
          <a:bodyPr/>
          <a:lstStyle/>
          <a:p>
            <a:pPr algn="ctr"/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Então o que é Sintaxe?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782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914400"/>
          </a:xfrm>
        </p:spPr>
        <p:txBody>
          <a:bodyPr/>
          <a:lstStyle/>
          <a:p>
            <a:pPr algn="ctr"/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Então o que é Sintaxe?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Resumidamente, podemos  dizer que sintaxe é a análise das partes de um todo</a:t>
            </a:r>
            <a:r>
              <a:rPr lang="pt-BR" sz="2500" dirty="0" smtClean="0"/>
              <a:t>.</a:t>
            </a:r>
          </a:p>
          <a:p>
            <a:pPr marL="68580" indent="0">
              <a:buNone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0177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914400"/>
          </a:xfrm>
        </p:spPr>
        <p:txBody>
          <a:bodyPr/>
          <a:lstStyle/>
          <a:p>
            <a:pPr algn="ctr"/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Então o que é Sintaxe?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Resumidamente, podemos  dizer que sintaxe é a análise das partes de um todo</a:t>
            </a:r>
            <a:r>
              <a:rPr lang="pt-BR" sz="2500" dirty="0" smtClean="0"/>
              <a:t>.</a:t>
            </a:r>
          </a:p>
          <a:p>
            <a:pPr marL="68580" indent="0">
              <a:buNone/>
            </a:pPr>
            <a:r>
              <a:rPr lang="pt-BR" sz="2500" dirty="0"/>
              <a:t>Num sentido mais amplo dizemos que </a:t>
            </a:r>
            <a:r>
              <a:rPr lang="pt-BR" sz="2500" b="1" dirty="0"/>
              <a:t>Sintaxe</a:t>
            </a:r>
            <a:r>
              <a:rPr lang="pt-BR" sz="2500" dirty="0"/>
              <a:t> é a parte da gramática que estuda a disposição das palavras na frase e a das frases no discurso, bem como a relação lógica das frases entre si.</a:t>
            </a:r>
          </a:p>
          <a:p>
            <a:pPr marL="68580" indent="0">
              <a:buNone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9604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914400"/>
          </a:xfrm>
        </p:spPr>
        <p:txBody>
          <a:bodyPr/>
          <a:lstStyle/>
          <a:p>
            <a:pPr algn="ctr"/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Então o que é Sintaxe?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Resumidamente, podemos  dizer que sintaxe é a análise das partes de um todo</a:t>
            </a:r>
            <a:r>
              <a:rPr lang="pt-BR" sz="2500" dirty="0" smtClean="0"/>
              <a:t>.</a:t>
            </a:r>
          </a:p>
          <a:p>
            <a:pPr marL="68580" indent="0">
              <a:buNone/>
            </a:pPr>
            <a:r>
              <a:rPr lang="pt-BR" sz="2500" dirty="0"/>
              <a:t>Num sentido mais amplo dizemos que </a:t>
            </a:r>
            <a:r>
              <a:rPr lang="pt-BR" sz="2500" b="1" dirty="0"/>
              <a:t>Sintaxe</a:t>
            </a:r>
            <a:r>
              <a:rPr lang="pt-BR" sz="2500" dirty="0"/>
              <a:t> é a parte da gramática que estuda a disposição das palavras na frase e a das frases no discurso, bem como a relação lógica das frases entre si.</a:t>
            </a:r>
          </a:p>
          <a:p>
            <a:pPr marL="68580" indent="0">
              <a:buNone/>
            </a:pPr>
            <a:endParaRPr lang="pt-BR" sz="2500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788024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Ao emitir uma mensagem verbal, o emissor procura transmitir um significado completo e compreensível. </a:t>
            </a:r>
          </a:p>
        </p:txBody>
      </p:sp>
    </p:spTree>
    <p:extLst>
      <p:ext uri="{BB962C8B-B14F-4D97-AF65-F5344CB8AC3E}">
        <p14:creationId xmlns:p14="http://schemas.microsoft.com/office/powerpoint/2010/main" val="308836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264696" cy="914400"/>
          </a:xfrm>
        </p:spPr>
        <p:txBody>
          <a:bodyPr/>
          <a:lstStyle/>
          <a:p>
            <a:pPr algn="ctr"/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Então o que é Sintaxe?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Resumidamente, podemos  dizer que sintaxe é a análise das partes de um todo</a:t>
            </a:r>
            <a:r>
              <a:rPr lang="pt-BR" sz="2500" dirty="0" smtClean="0"/>
              <a:t>.</a:t>
            </a:r>
          </a:p>
          <a:p>
            <a:pPr marL="68580" indent="0">
              <a:buNone/>
            </a:pPr>
            <a:r>
              <a:rPr lang="pt-BR" sz="2500" dirty="0"/>
              <a:t>Num sentido mais amplo dizemos que </a:t>
            </a:r>
            <a:r>
              <a:rPr lang="pt-BR" sz="2500" b="1" dirty="0"/>
              <a:t>Sintaxe</a:t>
            </a:r>
            <a:r>
              <a:rPr lang="pt-BR" sz="2500" dirty="0"/>
              <a:t> é a parte da gramática que estuda a disposição das palavras na frase e a das frases no discurso, bem como a relação lógica das frases entre si.</a:t>
            </a:r>
          </a:p>
          <a:p>
            <a:pPr marL="68580" indent="0">
              <a:buNone/>
            </a:pPr>
            <a:endParaRPr lang="pt-BR" sz="2500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788024" y="1124744"/>
            <a:ext cx="4032448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500" dirty="0"/>
              <a:t>Ao emitir uma mensagem verbal, o emissor procura transmitir um significado completo e compreensível. </a:t>
            </a:r>
            <a:endParaRPr lang="pt-BR" sz="2500" dirty="0" smtClean="0"/>
          </a:p>
          <a:p>
            <a:pPr marL="68580" indent="0">
              <a:buNone/>
            </a:pPr>
            <a:r>
              <a:rPr lang="pt-BR" sz="2500" dirty="0"/>
              <a:t>Para isso, as palavras são relacionadas e combinadas entre si.  A sintaxe é um instrumento essencial para a utilização satisfatória das múltiplas possibilidades que existem para combinar palavras e orações.</a:t>
            </a:r>
          </a:p>
          <a:p>
            <a:pPr marL="68580" indent="0">
              <a:buNone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23130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914400"/>
          </a:xfrm>
        </p:spPr>
        <p:txBody>
          <a:bodyPr/>
          <a:lstStyle/>
          <a:p>
            <a:r>
              <a:rPr lang="pt-BR" b="1" spc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Frase,oração e período.</a:t>
            </a:r>
            <a:endParaRPr lang="pt-BR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908720"/>
            <a:ext cx="4395440" cy="5616624"/>
          </a:xfrm>
        </p:spPr>
        <p:txBody>
          <a:bodyPr>
            <a:normAutofit lnSpcReduction="10000"/>
          </a:bodyPr>
          <a:lstStyle/>
          <a:p>
            <a:r>
              <a:rPr lang="pt-BR" sz="1800" b="1" dirty="0" smtClean="0"/>
              <a:t>Existem frases nominais e frases verbais.</a:t>
            </a:r>
          </a:p>
          <a:p>
            <a:pPr marL="68580" indent="0">
              <a:buNone/>
            </a:pPr>
            <a:r>
              <a:rPr lang="pt-BR" sz="1600" dirty="0" smtClean="0"/>
              <a:t>Exemplos:</a:t>
            </a:r>
          </a:p>
          <a:p>
            <a:pPr marL="68580" indent="0">
              <a:buNone/>
            </a:pPr>
            <a:r>
              <a:rPr lang="pt-BR" sz="1600" dirty="0" smtClean="0"/>
              <a:t>Que dia lindo! (Nominal – Não apresenta verbo).</a:t>
            </a:r>
          </a:p>
          <a:p>
            <a:pPr marL="68580" indent="0">
              <a:buNone/>
            </a:pPr>
            <a:r>
              <a:rPr lang="pt-BR" sz="1600" dirty="0" smtClean="0"/>
              <a:t>Ela gosta de figos. (Verbal – Apresenta verbo).</a:t>
            </a:r>
          </a:p>
          <a:p>
            <a:r>
              <a:rPr lang="pt-BR" sz="1800" b="1" dirty="0" smtClean="0"/>
              <a:t>Frases nominais são aquelas que não apresentam verbo.</a:t>
            </a:r>
          </a:p>
          <a:p>
            <a:r>
              <a:rPr lang="pt-BR" sz="1800" b="1" dirty="0" smtClean="0"/>
              <a:t>Todas as frases que apresentam verbo são consideradas períodos.</a:t>
            </a:r>
          </a:p>
          <a:p>
            <a:r>
              <a:rPr lang="pt-BR" sz="1800" b="1" dirty="0" smtClean="0"/>
              <a:t>Nem toda oração é considerada frase, pois existem orações sem sentido completo.</a:t>
            </a:r>
          </a:p>
          <a:p>
            <a:pPr marL="68580" indent="0">
              <a:buNone/>
            </a:pPr>
            <a:r>
              <a:rPr lang="pt-BR" sz="1600" b="1" dirty="0" smtClean="0"/>
              <a:t>Exemplos:</a:t>
            </a:r>
          </a:p>
          <a:p>
            <a:pPr marL="68580" indent="0">
              <a:buNone/>
            </a:pPr>
            <a:r>
              <a:rPr lang="pt-BR" sz="1600" b="1" dirty="0" smtClean="0"/>
              <a:t>É necessário (oração 1)</a:t>
            </a:r>
          </a:p>
          <a:p>
            <a:pPr marL="68580" indent="0">
              <a:buNone/>
            </a:pPr>
            <a:r>
              <a:rPr lang="pt-BR" sz="1600" b="1" dirty="0"/>
              <a:t>e</a:t>
            </a:r>
            <a:r>
              <a:rPr lang="pt-BR" sz="1600" b="1" dirty="0" smtClean="0"/>
              <a:t>fetuar seu cadastro (oração 2).</a:t>
            </a:r>
          </a:p>
          <a:p>
            <a:pPr marL="68580" indent="0">
              <a:buNone/>
            </a:pPr>
            <a:r>
              <a:rPr lang="pt-BR" sz="1600" b="1" dirty="0" smtClean="0"/>
              <a:t>Observe que o fato de possuírem verbos, tornam os enunciados acima orações, no entanto, isoladamente, elas não têm sentido completo. </a:t>
            </a:r>
            <a:br>
              <a:rPr lang="pt-BR" sz="1600" b="1" dirty="0" smtClean="0"/>
            </a:br>
            <a:r>
              <a:rPr lang="pt-BR" sz="1600" b="1" dirty="0" smtClean="0"/>
              <a:t>Portanto não são consideradas frases.</a:t>
            </a:r>
          </a:p>
          <a:p>
            <a:pPr marL="68580" indent="0">
              <a:buNone/>
            </a:pPr>
            <a:endParaRPr lang="pt-BR" sz="1600" b="1" dirty="0" smtClean="0"/>
          </a:p>
          <a:p>
            <a:endParaRPr lang="pt-BR" sz="1800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99992" y="836712"/>
            <a:ext cx="4644008" cy="5112568"/>
          </a:xfrm>
        </p:spPr>
        <p:txBody>
          <a:bodyPr>
            <a:normAutofit lnSpcReduction="10000"/>
          </a:bodyPr>
          <a:lstStyle/>
          <a:p>
            <a:r>
              <a:rPr lang="pt-BR" sz="1800" b="1" dirty="0" smtClean="0"/>
              <a:t>Todo período é frase porque possui sentido completo.</a:t>
            </a:r>
          </a:p>
          <a:p>
            <a:r>
              <a:rPr lang="pt-BR" sz="1800" b="1" dirty="0" smtClean="0"/>
              <a:t>Período Composto por Coordenação.</a:t>
            </a:r>
          </a:p>
          <a:p>
            <a:pPr marL="68580" indent="0">
              <a:buNone/>
            </a:pPr>
            <a:r>
              <a:rPr lang="pt-BR" sz="1600" dirty="0" smtClean="0"/>
              <a:t>Olhe, ouça, sorria. (assindética)</a:t>
            </a:r>
          </a:p>
          <a:p>
            <a:pPr marL="68580" indent="0">
              <a:buNone/>
            </a:pPr>
            <a:r>
              <a:rPr lang="pt-BR" sz="1600" dirty="0"/>
              <a:t>Vim, vi e </a:t>
            </a:r>
            <a:r>
              <a:rPr lang="pt-BR" sz="1600" dirty="0" smtClean="0"/>
              <a:t>venci. (sindética).</a:t>
            </a:r>
          </a:p>
          <a:p>
            <a:r>
              <a:rPr lang="pt-BR" sz="1800" b="1" dirty="0" smtClean="0"/>
              <a:t>Período Composto por Subordinação.</a:t>
            </a:r>
          </a:p>
          <a:p>
            <a:pPr marL="68580" indent="0">
              <a:buNone/>
            </a:pPr>
            <a:r>
              <a:rPr lang="pt-BR" sz="1600" dirty="0" smtClean="0"/>
              <a:t>Ainda que </a:t>
            </a:r>
            <a:r>
              <a:rPr lang="pt-BR" sz="1600" dirty="0"/>
              <a:t> </a:t>
            </a:r>
            <a:r>
              <a:rPr lang="pt-BR" sz="1600" dirty="0" smtClean="0"/>
              <a:t>eu fosse, não </a:t>
            </a:r>
            <a:r>
              <a:rPr lang="pt-BR" sz="1600" dirty="0"/>
              <a:t> </a:t>
            </a:r>
            <a:r>
              <a:rPr lang="pt-BR" sz="1600" dirty="0" smtClean="0"/>
              <a:t>a encontraria. (O.S.A.C.D.)</a:t>
            </a:r>
          </a:p>
          <a:p>
            <a:pPr marL="68580" indent="0">
              <a:buNone/>
            </a:pPr>
            <a:r>
              <a:rPr lang="pt-BR" sz="1600" dirty="0" smtClean="0"/>
              <a:t>É proibido fumar. (O.S.S.S.R.I.)</a:t>
            </a:r>
          </a:p>
          <a:p>
            <a:pPr marL="68580" indent="0">
              <a:buNone/>
            </a:pPr>
            <a:r>
              <a:rPr lang="pt-BR" sz="1600" dirty="0" smtClean="0"/>
              <a:t>O homem que fuma vive pouco. (O.S.A.R.D.S.)</a:t>
            </a:r>
          </a:p>
          <a:p>
            <a:pPr marL="68580" indent="0">
              <a:buNone/>
            </a:pPr>
            <a:r>
              <a:rPr lang="pt-BR" sz="1600" b="1" dirty="0" smtClean="0"/>
              <a:t>Observação: </a:t>
            </a:r>
            <a:r>
              <a:rPr lang="pt-BR" sz="1600" dirty="0" smtClean="0"/>
              <a:t>As abreviações utilizadas acima serão explicadas mais adiante.</a:t>
            </a:r>
            <a:endParaRPr lang="pt-BR" sz="1600" dirty="0"/>
          </a:p>
          <a:p>
            <a:pPr marL="68580" indent="0">
              <a:buNone/>
            </a:pP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8457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6552728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Frase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sz="2400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4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6552728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Frase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</a:pPr>
            <a:r>
              <a:rPr lang="pt-BR" sz="2500" b="1" dirty="0" smtClean="0">
                <a:solidFill>
                  <a:prstClr val="white"/>
                </a:solidFill>
              </a:rPr>
              <a:t>Frase é todo enunciado linguístico com sentido completo.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endParaRPr lang="pt-BR" sz="2400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45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6552728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Frase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</a:pPr>
            <a:r>
              <a:rPr lang="pt-BR" sz="2500" b="1" dirty="0" smtClean="0">
                <a:solidFill>
                  <a:prstClr val="white"/>
                </a:solidFill>
              </a:rPr>
              <a:t>Frase </a:t>
            </a:r>
            <a:r>
              <a:rPr lang="pt-BR" sz="2500" b="1" dirty="0">
                <a:solidFill>
                  <a:prstClr val="white"/>
                </a:solidFill>
              </a:rPr>
              <a:t>é todo enunciado linguístico com sentido completo</a:t>
            </a:r>
            <a:r>
              <a:rPr lang="pt-BR" sz="2500" b="1" dirty="0" smtClean="0">
                <a:solidFill>
                  <a:prstClr val="white"/>
                </a:solidFill>
              </a:rPr>
              <a:t>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Exemplos: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 Socorro!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Silêncio!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Que dia lindo!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É necessário efetuar seu cadastro.</a:t>
            </a: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92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Frase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lvl="0">
              <a:buClr>
                <a:srgbClr val="D6ECFF"/>
              </a:buClr>
            </a:pPr>
            <a:r>
              <a:rPr lang="pt-BR" sz="2500" b="1" dirty="0" smtClean="0">
                <a:solidFill>
                  <a:prstClr val="white"/>
                </a:solidFill>
              </a:rPr>
              <a:t>Frase </a:t>
            </a:r>
            <a:r>
              <a:rPr lang="pt-BR" sz="2500" b="1" dirty="0">
                <a:solidFill>
                  <a:prstClr val="white"/>
                </a:solidFill>
              </a:rPr>
              <a:t>é todo enunciado linguístico com sentido completo</a:t>
            </a:r>
            <a:r>
              <a:rPr lang="pt-BR" sz="2500" b="1" dirty="0" smtClean="0">
                <a:solidFill>
                  <a:prstClr val="white"/>
                </a:solidFill>
              </a:rPr>
              <a:t>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Exemplos: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 Socorro!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Silêncio!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Que dia lindo!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É necessário efetuar seu cadastro</a:t>
            </a:r>
            <a:r>
              <a:rPr lang="pt-BR" sz="2400" dirty="0" smtClean="0">
                <a:solidFill>
                  <a:prstClr val="white"/>
                </a:solidFill>
              </a:rPr>
              <a:t>.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2400" dirty="0" smtClean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 smtClean="0">
                <a:solidFill>
                  <a:prstClr val="white"/>
                </a:solidFill>
              </a:rPr>
              <a:t>Observem que todos  os exemplos acima apresentam sentido completo.</a:t>
            </a:r>
            <a:endParaRPr lang="pt-BR" sz="2400" dirty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326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Oração</a:t>
            </a: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226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Oração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>
              <a:buClr>
                <a:srgbClr val="D6ECFF"/>
              </a:buClr>
            </a:pPr>
            <a:r>
              <a:rPr lang="pt-BR" sz="2500" b="1" dirty="0">
                <a:solidFill>
                  <a:prstClr val="white"/>
                </a:solidFill>
              </a:rPr>
              <a:t>Oração é  todo enunciado que possui verbo ou locução verbal</a:t>
            </a:r>
            <a:r>
              <a:rPr lang="pt-BR" sz="2500" b="1" dirty="0" smtClean="0">
                <a:solidFill>
                  <a:prstClr val="white"/>
                </a:solidFill>
              </a:rPr>
              <a:t>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sz="2400" dirty="0"/>
          </a:p>
          <a:p>
            <a:pPr lvl="0">
              <a:buClr>
                <a:srgbClr val="D6ECFF"/>
              </a:buClr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403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r>
              <a:rPr lang="pt-BR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Sintaxe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lvl="0">
              <a:buClr>
                <a:srgbClr val="D6ECFF"/>
              </a:buClr>
            </a:pPr>
            <a:r>
              <a:rPr lang="pt-BR" sz="3200" dirty="0" smtClean="0">
                <a:solidFill>
                  <a:prstClr val="white"/>
                </a:solidFill>
              </a:rPr>
              <a:t>Oração</a:t>
            </a:r>
          </a:p>
          <a:p>
            <a:pPr marL="68580" lvl="0" indent="0">
              <a:buClr>
                <a:srgbClr val="D6ECFF"/>
              </a:buClr>
              <a:buNone/>
            </a:pPr>
            <a:endParaRPr lang="pt-BR" sz="3200" dirty="0" smtClean="0">
              <a:solidFill>
                <a:prstClr val="white"/>
              </a:solidFill>
            </a:endParaRPr>
          </a:p>
          <a:p>
            <a:pPr>
              <a:buClr>
                <a:srgbClr val="D6ECFF"/>
              </a:buClr>
            </a:pPr>
            <a:r>
              <a:rPr lang="pt-BR" sz="2500" b="1" dirty="0">
                <a:solidFill>
                  <a:prstClr val="white"/>
                </a:solidFill>
              </a:rPr>
              <a:t>Oração é  todo enunciado que possui verbo ou locução verbal</a:t>
            </a:r>
            <a:r>
              <a:rPr lang="pt-BR" sz="2500" b="1" dirty="0" smtClean="0">
                <a:solidFill>
                  <a:prstClr val="white"/>
                </a:solidFill>
              </a:rPr>
              <a:t>.</a:t>
            </a:r>
          </a:p>
          <a:p>
            <a:pPr marL="68580" indent="0">
              <a:buClr>
                <a:srgbClr val="D6ECFF"/>
              </a:buClr>
              <a:buNone/>
            </a:pPr>
            <a:endParaRPr lang="pt-BR" sz="2500" b="1" dirty="0">
              <a:solidFill>
                <a:prstClr val="white"/>
              </a:solidFill>
            </a:endParaRP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Exemplos: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Fabiana é linda.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É preciso saber viver.</a:t>
            </a:r>
          </a:p>
          <a:p>
            <a:pPr marL="68580" lvl="0" indent="0">
              <a:buClr>
                <a:srgbClr val="D6ECFF"/>
              </a:buClr>
              <a:buNone/>
            </a:pPr>
            <a:r>
              <a:rPr lang="pt-BR" sz="2400" dirty="0">
                <a:solidFill>
                  <a:prstClr val="white"/>
                </a:solidFill>
              </a:rPr>
              <a:t>Quando vi </a:t>
            </a:r>
            <a:r>
              <a:rPr lang="pt-BR" sz="2400" dirty="0" smtClean="0">
                <a:solidFill>
                  <a:prstClr val="white"/>
                </a:solidFill>
              </a:rPr>
              <a:t>a estátua,</a:t>
            </a:r>
            <a:r>
              <a:rPr lang="pt-BR" sz="2400" dirty="0">
                <a:solidFill>
                  <a:prstClr val="white"/>
                </a:solidFill>
              </a:rPr>
              <a:t> senti uma das maiores emoções de minha vida.</a:t>
            </a:r>
          </a:p>
          <a:p>
            <a:endParaRPr lang="pt-BR" sz="2400" dirty="0"/>
          </a:p>
          <a:p>
            <a:pPr marL="68580" lvl="0" indent="0">
              <a:buClr>
                <a:srgbClr val="D6ECFF"/>
              </a:buClr>
              <a:buNone/>
            </a:pPr>
            <a:endParaRPr lang="pt-BR" sz="2500" b="1" dirty="0" smtClean="0">
              <a:solidFill>
                <a:prstClr val="white"/>
              </a:solidFill>
            </a:endParaRP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0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1457</TotalTime>
  <Words>899</Words>
  <Application>Microsoft Office PowerPoint</Application>
  <PresentationFormat>Apresentação na tela (4:3)</PresentationFormat>
  <Paragraphs>195</Paragraphs>
  <Slides>27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Metrô</vt:lpstr>
      <vt:lpstr>Apresentação do PowerPoint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Sintaxe</vt:lpstr>
      <vt:lpstr>Então o que é Sintaxe? </vt:lpstr>
      <vt:lpstr>Então o que é Sintaxe? </vt:lpstr>
      <vt:lpstr>Então o que é Sintaxe? </vt:lpstr>
      <vt:lpstr>Então o que é Sintaxe? </vt:lpstr>
      <vt:lpstr>Então o que é Sintaxe? </vt:lpstr>
      <vt:lpstr>Frase,oração e período.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</dc:title>
  <dc:creator>Jackson Menezes</dc:creator>
  <cp:lastModifiedBy>Jackson Menezes</cp:lastModifiedBy>
  <cp:revision>49</cp:revision>
  <dcterms:created xsi:type="dcterms:W3CDTF">2016-08-19T17:38:52Z</dcterms:created>
  <dcterms:modified xsi:type="dcterms:W3CDTF">2016-09-02T10:31:54Z</dcterms:modified>
</cp:coreProperties>
</file>