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6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8" r:id="rId19"/>
    <p:sldId id="280" r:id="rId20"/>
    <p:sldId id="281" r:id="rId21"/>
    <p:sldId id="27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113D8-AD92-490C-9CA6-2BF3B10F0D0C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265A1-FEA9-410F-9032-463B83C5AD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51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E8870-4CA0-4F01-BE4E-1CDBC471894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8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3CFE874-EFA8-4D9B-9D7B-5890BD1427AD}" type="datetimeFigureOut">
              <a:rPr lang="pt-BR" smtClean="0"/>
              <a:t>12/09/2016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279BCA8-3AF1-4270-AB9B-0DD8A7D56CF6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hlinkClick r:id="" action="ppaction://noaction" highlightClick="1"/>
          </p:cNvPr>
          <p:cNvSpPr txBox="1"/>
          <p:nvPr/>
        </p:nvSpPr>
        <p:spPr>
          <a:xfrm>
            <a:off x="1403648" y="836712"/>
            <a:ext cx="6552728" cy="938719"/>
          </a:xfrm>
          <a:prstGeom prst="actionButtonDocumen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Português Dinâmico</a:t>
            </a:r>
            <a:endParaRPr lang="pt-BR" sz="55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187624" y="2420888"/>
            <a:ext cx="72024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 smtClean="0"/>
              <a:t>Aulas de Língua Portuguesa para </a:t>
            </a:r>
          </a:p>
          <a:p>
            <a:pPr algn="ctr"/>
            <a:r>
              <a:rPr lang="pt-BR" sz="4000" dirty="0" smtClean="0"/>
              <a:t>Concursos, Vestibulares e ENEM.</a:t>
            </a:r>
            <a:endParaRPr lang="pt-BR" sz="4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55776" y="4941168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Professor Jackson Menezes</a:t>
            </a:r>
            <a:endParaRPr lang="pt-BR" sz="28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933056"/>
            <a:ext cx="1726505" cy="2361249"/>
          </a:xfrm>
          <a:prstGeom prst="rect">
            <a:avLst/>
          </a:prstGeom>
        </p:spPr>
      </p:pic>
      <p:sp>
        <p:nvSpPr>
          <p:cNvPr id="7" name="CaixaDeTexto 6">
            <a:hlinkClick r:id="" action="ppaction://noaction" highlightClick="1"/>
          </p:cNvPr>
          <p:cNvSpPr txBox="1"/>
          <p:nvPr/>
        </p:nvSpPr>
        <p:spPr>
          <a:xfrm>
            <a:off x="3130153" y="3933054"/>
            <a:ext cx="4610199" cy="938719"/>
          </a:xfrm>
          <a:prstGeom prst="actionButtonDocumen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Exercícios 1</a:t>
            </a:r>
            <a:endParaRPr lang="pt-BR" sz="55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1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28136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5"/>
            </a:pPr>
            <a:r>
              <a:rPr lang="pt-BR" dirty="0" smtClean="0"/>
              <a:t>Período é o enunciado linguístico que compreende uma ou mais orações.</a:t>
            </a:r>
          </a:p>
          <a:p>
            <a:pPr marL="68580" indent="0">
              <a:buNone/>
            </a:pPr>
            <a:r>
              <a:rPr lang="pt-BR" dirty="0" smtClean="0"/>
              <a:t>O que se afirma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316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96944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5"/>
            </a:pPr>
            <a:r>
              <a:rPr lang="pt-BR" dirty="0" smtClean="0"/>
              <a:t>Período é o enunciado linguístico que compreende uma ou mais orações.</a:t>
            </a:r>
          </a:p>
          <a:p>
            <a:pPr marL="68580" indent="0">
              <a:buNone/>
            </a:pPr>
            <a:r>
              <a:rPr lang="pt-BR" dirty="0" smtClean="0"/>
              <a:t>O que se afirma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Errado</a:t>
            </a: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124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96944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5"/>
            </a:pPr>
            <a:r>
              <a:rPr lang="pt-BR" dirty="0" smtClean="0"/>
              <a:t>Período é o enunciado linguístico que compreende uma ou mais orações.</a:t>
            </a:r>
          </a:p>
          <a:p>
            <a:pPr marL="68580" indent="0">
              <a:buNone/>
            </a:pPr>
            <a:r>
              <a:rPr lang="pt-BR" dirty="0" smtClean="0"/>
              <a:t>O que se afirma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Errado</a:t>
            </a:r>
          </a:p>
          <a:p>
            <a:pPr marL="582930" indent="-514350">
              <a:buFont typeface="+mj-lt"/>
              <a:buAutoNum type="alphaLcParenR"/>
            </a:pPr>
            <a:endParaRPr lang="pt-BR" dirty="0"/>
          </a:p>
          <a:p>
            <a:pPr marL="582930" indent="-514350">
              <a:buFont typeface="+mj-lt"/>
              <a:buAutoNum type="arabicParenR" startAt="6"/>
            </a:pPr>
            <a:r>
              <a:rPr lang="pt-BR" dirty="0" smtClean="0"/>
              <a:t>O Período Simples é formado por apenas uma oração (também conhecido como Período Absoluto).</a:t>
            </a:r>
          </a:p>
          <a:p>
            <a:pPr marL="68580" indent="0">
              <a:buNone/>
            </a:pPr>
            <a:r>
              <a:rPr lang="pt-BR" dirty="0" smtClean="0"/>
              <a:t>O enunciado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Errado</a:t>
            </a:r>
          </a:p>
        </p:txBody>
      </p:sp>
    </p:spTree>
    <p:extLst>
      <p:ext uri="{BB962C8B-B14F-4D97-AF65-F5344CB8AC3E}">
        <p14:creationId xmlns:p14="http://schemas.microsoft.com/office/powerpoint/2010/main" val="11162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96944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5"/>
            </a:pPr>
            <a:r>
              <a:rPr lang="pt-BR" dirty="0" smtClean="0"/>
              <a:t>Período é o enunciado linguístico que compreende uma ou mais orações.</a:t>
            </a:r>
          </a:p>
          <a:p>
            <a:pPr marL="68580" indent="0">
              <a:buNone/>
            </a:pPr>
            <a:r>
              <a:rPr lang="pt-BR" dirty="0" smtClean="0"/>
              <a:t>O que se afirma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Errado</a:t>
            </a:r>
          </a:p>
          <a:p>
            <a:pPr marL="582930" indent="-514350">
              <a:buFont typeface="+mj-lt"/>
              <a:buAutoNum type="alphaLcParenR"/>
            </a:pPr>
            <a:endParaRPr lang="pt-BR" dirty="0"/>
          </a:p>
          <a:p>
            <a:pPr marL="582930" indent="-514350">
              <a:buFont typeface="+mj-lt"/>
              <a:buAutoNum type="arabicParenR" startAt="6"/>
            </a:pPr>
            <a:r>
              <a:rPr lang="pt-BR" dirty="0" smtClean="0"/>
              <a:t>O Período Simples é formado por apenas uma oração (também conhecido como Período Absoluto).</a:t>
            </a:r>
          </a:p>
          <a:p>
            <a:pPr marL="68580" indent="0">
              <a:buNone/>
            </a:pPr>
            <a:r>
              <a:rPr lang="pt-BR" dirty="0" smtClean="0"/>
              <a:t>O enunciado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Errado</a:t>
            </a:r>
          </a:p>
        </p:txBody>
      </p:sp>
    </p:spTree>
    <p:extLst>
      <p:ext uri="{BB962C8B-B14F-4D97-AF65-F5344CB8AC3E}">
        <p14:creationId xmlns:p14="http://schemas.microsoft.com/office/powerpoint/2010/main" val="3721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5536" y="188640"/>
            <a:ext cx="8568952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7"/>
            </a:pPr>
            <a:r>
              <a:rPr lang="pt-BR" dirty="0" smtClean="0"/>
              <a:t>Os Períodos podem ser Simples ou Compostos.</a:t>
            </a:r>
          </a:p>
          <a:p>
            <a:pPr marL="68580" indent="0">
              <a:buNone/>
            </a:pPr>
            <a:r>
              <a:rPr lang="pt-BR" dirty="0" smtClean="0"/>
              <a:t>De acordo com seus conhecimentos esta afirmação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</p:txBody>
      </p:sp>
    </p:spTree>
    <p:extLst>
      <p:ext uri="{BB962C8B-B14F-4D97-AF65-F5344CB8AC3E}">
        <p14:creationId xmlns:p14="http://schemas.microsoft.com/office/powerpoint/2010/main" val="29606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5536" y="188640"/>
            <a:ext cx="8568952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7"/>
            </a:pPr>
            <a:r>
              <a:rPr lang="pt-BR" dirty="0" smtClean="0"/>
              <a:t>Os Períodos podem ser Simples ou Compostos.</a:t>
            </a:r>
          </a:p>
          <a:p>
            <a:pPr marL="68580" indent="0">
              <a:buNone/>
            </a:pPr>
            <a:r>
              <a:rPr lang="pt-BR" dirty="0" smtClean="0"/>
              <a:t>De acordo com seus conhecimentos esta afirmação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</p:txBody>
      </p:sp>
    </p:spTree>
    <p:extLst>
      <p:ext uri="{BB962C8B-B14F-4D97-AF65-F5344CB8AC3E}">
        <p14:creationId xmlns:p14="http://schemas.microsoft.com/office/powerpoint/2010/main" val="15996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5536" y="188640"/>
            <a:ext cx="8568952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7"/>
            </a:pPr>
            <a:r>
              <a:rPr lang="pt-BR" dirty="0" smtClean="0"/>
              <a:t>Os Períodos podem ser Simples ou Compostos.</a:t>
            </a:r>
          </a:p>
          <a:p>
            <a:pPr marL="68580" indent="0">
              <a:buNone/>
            </a:pPr>
            <a:r>
              <a:rPr lang="pt-BR" dirty="0" smtClean="0"/>
              <a:t>De acordo com seus conhecimentos esta afirmação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  <a:p>
            <a:pPr marL="582930" indent="-514350">
              <a:buFont typeface="+mj-lt"/>
              <a:buAutoNum type="alphaLcParenR"/>
            </a:pPr>
            <a:endParaRPr lang="pt-BR" dirty="0"/>
          </a:p>
          <a:p>
            <a:pPr marL="582930" indent="-514350">
              <a:buFont typeface="+mj-lt"/>
              <a:buAutoNum type="arabicParenR" startAt="8"/>
            </a:pPr>
            <a:r>
              <a:rPr lang="pt-BR" dirty="0" smtClean="0"/>
              <a:t>Períodos Compostos por Coordenação são sintaticamente dependentes uns dos outros. </a:t>
            </a:r>
          </a:p>
          <a:p>
            <a:pPr marL="68580" indent="0">
              <a:buNone/>
            </a:pPr>
            <a:r>
              <a:rPr lang="pt-BR" dirty="0" smtClean="0"/>
              <a:t>Esta afirmativa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</p:txBody>
      </p:sp>
    </p:spTree>
    <p:extLst>
      <p:ext uri="{BB962C8B-B14F-4D97-AF65-F5344CB8AC3E}">
        <p14:creationId xmlns:p14="http://schemas.microsoft.com/office/powerpoint/2010/main" val="12217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5536" y="188640"/>
            <a:ext cx="8568952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7"/>
            </a:pPr>
            <a:r>
              <a:rPr lang="pt-BR" dirty="0" smtClean="0"/>
              <a:t>Os Períodos podem ser Simples ou Compostos.</a:t>
            </a:r>
          </a:p>
          <a:p>
            <a:pPr marL="68580" indent="0">
              <a:buNone/>
            </a:pPr>
            <a:r>
              <a:rPr lang="pt-BR" dirty="0" smtClean="0"/>
              <a:t>De acordo com seus conhecimentos esta afirmação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  <a:p>
            <a:pPr marL="582930" indent="-514350">
              <a:buFont typeface="+mj-lt"/>
              <a:buAutoNum type="alphaLcParenR"/>
            </a:pPr>
            <a:endParaRPr lang="pt-BR" dirty="0"/>
          </a:p>
          <a:p>
            <a:pPr marL="582930" indent="-514350">
              <a:buFont typeface="+mj-lt"/>
              <a:buAutoNum type="arabicParenR" startAt="8"/>
            </a:pPr>
            <a:r>
              <a:rPr lang="pt-BR" dirty="0" smtClean="0"/>
              <a:t>Períodos Compostos por Coordenação são sintaticamente dependentes uns dos outros. </a:t>
            </a:r>
          </a:p>
          <a:p>
            <a:pPr marL="68580" indent="0">
              <a:buNone/>
            </a:pPr>
            <a:r>
              <a:rPr lang="pt-BR" dirty="0" smtClean="0"/>
              <a:t>Esta afirmativa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Errada</a:t>
            </a:r>
          </a:p>
        </p:txBody>
      </p:sp>
    </p:spTree>
    <p:extLst>
      <p:ext uri="{BB962C8B-B14F-4D97-AF65-F5344CB8AC3E}">
        <p14:creationId xmlns:p14="http://schemas.microsoft.com/office/powerpoint/2010/main" val="139213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640960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9"/>
            </a:pPr>
            <a:r>
              <a:rPr lang="pt-BR" dirty="0" smtClean="0"/>
              <a:t>Os Períodos Compostos por Subordinação são sintaticamente dependentes uns dos outros.</a:t>
            </a:r>
          </a:p>
          <a:p>
            <a:pPr marL="68580" indent="0">
              <a:buNone/>
            </a:pPr>
            <a:r>
              <a:rPr lang="pt-BR" dirty="0" smtClean="0"/>
              <a:t>A informação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  <a:p>
            <a:pPr marL="582930" indent="-514350">
              <a:buFont typeface="+mj-lt"/>
              <a:buAutoNum type="alphaLcParenR"/>
            </a:pPr>
            <a:endParaRPr lang="pt-BR" dirty="0"/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328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640960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9"/>
            </a:pPr>
            <a:r>
              <a:rPr lang="pt-BR" dirty="0" smtClean="0"/>
              <a:t>Os Períodos Compostos por Subordinação são sintaticamente dependentes uns dos outros.</a:t>
            </a:r>
          </a:p>
          <a:p>
            <a:pPr marL="68580" indent="0">
              <a:buNone/>
            </a:pPr>
            <a:r>
              <a:rPr lang="pt-BR" dirty="0" smtClean="0"/>
              <a:t>A informação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 </a:t>
            </a:r>
            <a:r>
              <a:rPr lang="pt-BR" dirty="0" smtClean="0"/>
              <a:t>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  <a:p>
            <a:pPr marL="582930" indent="-514350">
              <a:buFont typeface="+mj-lt"/>
              <a:buAutoNum type="alphaLcParenR"/>
            </a:pPr>
            <a:endParaRPr lang="pt-BR" dirty="0"/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402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28136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/>
            </a:pPr>
            <a:r>
              <a:rPr lang="pt-BR" dirty="0" smtClean="0"/>
              <a:t>Frase é todo enunciado linguístico que possui verbo ou locução verbal.</a:t>
            </a:r>
          </a:p>
          <a:p>
            <a:pPr marL="68580" indent="0">
              <a:buNone/>
            </a:pPr>
            <a:r>
              <a:rPr lang="pt-BR" dirty="0" smtClean="0"/>
              <a:t>A afirmativa acima está:</a:t>
            </a:r>
            <a:endParaRPr lang="pt-BR" dirty="0"/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  <a:p>
            <a:pPr marL="68580" indent="0">
              <a:buNone/>
            </a:pPr>
            <a:endParaRPr lang="pt-BR" dirty="0" smtClean="0"/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12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640960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9"/>
            </a:pPr>
            <a:r>
              <a:rPr lang="pt-BR" dirty="0" smtClean="0"/>
              <a:t>Os Períodos Compostos por Subordinação são sintaticamente dependentes uns dos outros.</a:t>
            </a:r>
          </a:p>
          <a:p>
            <a:pPr marL="68580" indent="0">
              <a:buNone/>
            </a:pPr>
            <a:r>
              <a:rPr lang="pt-BR" dirty="0" smtClean="0"/>
              <a:t>A informação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 </a:t>
            </a:r>
            <a:r>
              <a:rPr lang="pt-BR" dirty="0" smtClean="0"/>
              <a:t>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  <a:p>
            <a:pPr marL="582930" indent="-514350">
              <a:buFont typeface="+mj-lt"/>
              <a:buAutoNum type="alphaLcParenR"/>
            </a:pPr>
            <a:endParaRPr lang="pt-BR" dirty="0"/>
          </a:p>
          <a:p>
            <a:pPr marL="582930" indent="-514350">
              <a:buFont typeface="+mj-lt"/>
              <a:buAutoNum type="arabicParenR" startAt="10"/>
            </a:pPr>
            <a:r>
              <a:rPr lang="pt-BR" dirty="0" smtClean="0"/>
              <a:t>Sintaxe é a parte da gramática que estuda a disposição das palavras na frase e das frases no discurso e a relação lógicas das frases entre si.</a:t>
            </a:r>
          </a:p>
          <a:p>
            <a:pPr marL="68580" indent="0">
              <a:buNone/>
            </a:pPr>
            <a:r>
              <a:rPr lang="pt-BR" dirty="0" smtClean="0"/>
              <a:t>O conceito de Sintaxe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Errado</a:t>
            </a: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18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528" y="188640"/>
            <a:ext cx="8640960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9"/>
            </a:pPr>
            <a:r>
              <a:rPr lang="pt-BR" dirty="0" smtClean="0"/>
              <a:t>Os Períodos Compostos por Subordinação são sintaticamente dependentes uns dos outros.</a:t>
            </a:r>
          </a:p>
          <a:p>
            <a:pPr marL="68580" indent="0">
              <a:buNone/>
            </a:pPr>
            <a:r>
              <a:rPr lang="pt-BR" dirty="0" smtClean="0"/>
              <a:t>A informação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 </a:t>
            </a:r>
            <a:r>
              <a:rPr lang="pt-BR" dirty="0" smtClean="0"/>
              <a:t>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</a:p>
          <a:p>
            <a:pPr marL="582930" indent="-514350">
              <a:buFont typeface="+mj-lt"/>
              <a:buAutoNum type="alphaLcParenR"/>
            </a:pPr>
            <a:endParaRPr lang="pt-BR" dirty="0"/>
          </a:p>
          <a:p>
            <a:pPr marL="582930" indent="-514350">
              <a:buFont typeface="+mj-lt"/>
              <a:buAutoNum type="arabicParenR" startAt="10"/>
            </a:pPr>
            <a:r>
              <a:rPr lang="pt-BR" dirty="0" smtClean="0"/>
              <a:t>Sintaxe é a parte da gramática que estuda a disposição das palavras na frase e das frases no discurso e a relação </a:t>
            </a:r>
            <a:r>
              <a:rPr lang="pt-BR" dirty="0" smtClean="0"/>
              <a:t>lógica </a:t>
            </a:r>
            <a:r>
              <a:rPr lang="pt-BR" dirty="0" smtClean="0"/>
              <a:t>das frases entre si.</a:t>
            </a:r>
          </a:p>
          <a:p>
            <a:pPr marL="68580" indent="0">
              <a:buNone/>
            </a:pPr>
            <a:r>
              <a:rPr lang="pt-BR" dirty="0" smtClean="0"/>
              <a:t>O conceito de Sintaxe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Errado</a:t>
            </a:r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211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28136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/>
            </a:pPr>
            <a:r>
              <a:rPr lang="pt-BR" dirty="0" smtClean="0"/>
              <a:t>Frase é todo enunciado linguístico que possui verbo ou locução verbal.</a:t>
            </a:r>
          </a:p>
          <a:p>
            <a:pPr marL="68580" indent="0">
              <a:buNone/>
            </a:pPr>
            <a:r>
              <a:rPr lang="pt-BR" dirty="0" smtClean="0"/>
              <a:t>A afirmativa acima está:</a:t>
            </a:r>
            <a:endParaRPr lang="pt-BR" dirty="0"/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 </a:t>
            </a:r>
            <a:r>
              <a:rPr lang="pt-BR" dirty="0" smtClean="0"/>
              <a:t>)   Errada</a:t>
            </a:r>
          </a:p>
          <a:p>
            <a:pPr marL="68580" indent="0">
              <a:buNone/>
            </a:pPr>
            <a:endParaRPr lang="pt-BR" dirty="0" smtClean="0"/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245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28136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/>
            </a:pPr>
            <a:r>
              <a:rPr lang="pt-BR" dirty="0" smtClean="0"/>
              <a:t>Frase é todo enunciado linguístico que possui verbo ou locução verbal.</a:t>
            </a:r>
          </a:p>
          <a:p>
            <a:pPr marL="68580" indent="0">
              <a:buNone/>
            </a:pPr>
            <a:r>
              <a:rPr lang="pt-BR" dirty="0" smtClean="0"/>
              <a:t>A afirmativa acima está:</a:t>
            </a:r>
            <a:endParaRPr lang="pt-BR" dirty="0"/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 </a:t>
            </a:r>
            <a:r>
              <a:rPr lang="pt-BR" dirty="0" smtClean="0"/>
              <a:t>)   Errada</a:t>
            </a:r>
          </a:p>
          <a:p>
            <a:pPr marL="68580" indent="0">
              <a:buNone/>
            </a:pPr>
            <a:endParaRPr lang="pt-BR" dirty="0" smtClean="0"/>
          </a:p>
          <a:p>
            <a:pPr marL="582930" indent="-514350">
              <a:buFont typeface="+mj-lt"/>
              <a:buAutoNum type="arabicParenR" startAt="2"/>
            </a:pPr>
            <a:r>
              <a:rPr lang="pt-BR" dirty="0" smtClean="0"/>
              <a:t>Oração é todo enunciado linguístico com sentido completo.</a:t>
            </a:r>
          </a:p>
          <a:p>
            <a:pPr marL="68580" indent="0">
              <a:buNone/>
            </a:pPr>
            <a:r>
              <a:rPr lang="pt-BR" dirty="0" smtClean="0"/>
              <a:t>Diante do exposto é correto inferir que essa afirmação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  <a:endParaRPr lang="pt-BR" dirty="0"/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265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28136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/>
            </a:pPr>
            <a:r>
              <a:rPr lang="pt-BR" dirty="0" smtClean="0"/>
              <a:t>Frase é todo enunciado linguístico que possui verbo ou locução verbal.</a:t>
            </a:r>
          </a:p>
          <a:p>
            <a:pPr marL="68580" indent="0">
              <a:buNone/>
            </a:pPr>
            <a:r>
              <a:rPr lang="pt-BR" dirty="0" smtClean="0"/>
              <a:t>A afirmativa acima está:</a:t>
            </a:r>
            <a:endParaRPr lang="pt-BR" dirty="0"/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Errada</a:t>
            </a:r>
          </a:p>
          <a:p>
            <a:pPr marL="68580" indent="0">
              <a:buNone/>
            </a:pPr>
            <a:endParaRPr lang="pt-BR" dirty="0" smtClean="0"/>
          </a:p>
          <a:p>
            <a:pPr marL="582930" indent="-514350">
              <a:buFont typeface="+mj-lt"/>
              <a:buAutoNum type="arabicParenR" startAt="2"/>
            </a:pPr>
            <a:r>
              <a:rPr lang="pt-BR" dirty="0" smtClean="0"/>
              <a:t>Oração é todo enunciado linguístico com sentido completo.</a:t>
            </a:r>
          </a:p>
          <a:p>
            <a:pPr marL="68580" indent="0">
              <a:buNone/>
            </a:pPr>
            <a:r>
              <a:rPr lang="pt-BR" dirty="0" smtClean="0"/>
              <a:t>Diante do exposto é correto inferir que essa afirmação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Errada</a:t>
            </a:r>
            <a:endParaRPr lang="pt-BR" dirty="0"/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8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28136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3"/>
            </a:pPr>
            <a:r>
              <a:rPr lang="pt-BR" dirty="0" smtClean="0"/>
              <a:t>Sempre que uma oração tiver sentido completo será considerada uma frase.</a:t>
            </a:r>
          </a:p>
          <a:p>
            <a:pPr marL="68580" indent="0">
              <a:buNone/>
            </a:pPr>
            <a:r>
              <a:rPr lang="pt-BR" dirty="0" smtClean="0"/>
              <a:t>O enunciado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</a:t>
            </a:r>
            <a:r>
              <a:rPr lang="pt-BR" b="1" dirty="0" smtClean="0">
                <a:solidFill>
                  <a:srgbClr val="FF0000"/>
                </a:solidFill>
              </a:rPr>
              <a:t>   </a:t>
            </a:r>
            <a:r>
              <a:rPr lang="pt-BR" dirty="0" smtClean="0"/>
              <a:t>)   Errado</a:t>
            </a:r>
          </a:p>
          <a:p>
            <a:pPr marL="68580" indent="0">
              <a:buNone/>
            </a:pPr>
            <a:endParaRPr lang="pt-BR" dirty="0" smtClean="0"/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094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28136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3"/>
            </a:pPr>
            <a:r>
              <a:rPr lang="pt-BR" dirty="0" smtClean="0"/>
              <a:t>Sempre que uma oração tiver sentido completo será considerada uma frase.</a:t>
            </a:r>
          </a:p>
          <a:p>
            <a:pPr marL="68580" indent="0">
              <a:buNone/>
            </a:pPr>
            <a:r>
              <a:rPr lang="pt-BR" dirty="0" smtClean="0"/>
              <a:t>O enunciado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</a:t>
            </a:r>
            <a:r>
              <a:rPr lang="pt-BR" b="1" dirty="0" smtClean="0">
                <a:solidFill>
                  <a:srgbClr val="FF0000"/>
                </a:solidFill>
              </a:rPr>
              <a:t>   </a:t>
            </a:r>
            <a:r>
              <a:rPr lang="pt-BR" dirty="0" smtClean="0"/>
              <a:t>)   Errado</a:t>
            </a:r>
          </a:p>
          <a:p>
            <a:pPr marL="68580" indent="0">
              <a:buNone/>
            </a:pPr>
            <a:endParaRPr lang="pt-BR" dirty="0" smtClean="0"/>
          </a:p>
          <a:p>
            <a:pPr marL="6858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27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28136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3"/>
            </a:pPr>
            <a:r>
              <a:rPr lang="pt-BR" dirty="0" smtClean="0"/>
              <a:t>Sempre que uma oração tiver sentido completo será considerada uma frase.</a:t>
            </a:r>
          </a:p>
          <a:p>
            <a:pPr marL="68580" indent="0">
              <a:buNone/>
            </a:pPr>
            <a:r>
              <a:rPr lang="pt-BR" dirty="0" smtClean="0"/>
              <a:t>O enunciado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</a:t>
            </a:r>
            <a:r>
              <a:rPr lang="pt-BR" b="1" dirty="0" smtClean="0">
                <a:solidFill>
                  <a:srgbClr val="FF0000"/>
                </a:solidFill>
              </a:rPr>
              <a:t>   </a:t>
            </a:r>
            <a:r>
              <a:rPr lang="pt-BR" dirty="0" smtClean="0"/>
              <a:t>)   Errado</a:t>
            </a:r>
          </a:p>
          <a:p>
            <a:pPr marL="68580" indent="0">
              <a:buNone/>
            </a:pPr>
            <a:endParaRPr lang="pt-BR" dirty="0" smtClean="0"/>
          </a:p>
          <a:p>
            <a:pPr marL="582930" indent="-514350">
              <a:buFont typeface="+mj-lt"/>
              <a:buAutoNum type="arabicParenR" startAt="4"/>
            </a:pPr>
            <a:r>
              <a:rPr lang="pt-BR" dirty="0" smtClean="0"/>
              <a:t>Período é o enunciado linguístico que compreende uma ou mais frases ainda que estas não possuam verbos.</a:t>
            </a:r>
          </a:p>
          <a:p>
            <a:pPr marL="68580" indent="0">
              <a:buNone/>
            </a:pPr>
            <a:r>
              <a:rPr lang="pt-BR" dirty="0" smtClean="0"/>
              <a:t>A assertiva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Errada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314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88640"/>
            <a:ext cx="8428136" cy="648072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 startAt="3"/>
            </a:pPr>
            <a:r>
              <a:rPr lang="pt-BR" dirty="0" smtClean="0"/>
              <a:t>Sempre que uma oração tiver sentido completo será considerada uma frase.</a:t>
            </a:r>
          </a:p>
          <a:p>
            <a:pPr marL="68580" indent="0">
              <a:buNone/>
            </a:pPr>
            <a:r>
              <a:rPr lang="pt-BR" dirty="0" smtClean="0"/>
              <a:t>O enunciado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Certo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</a:t>
            </a:r>
            <a:r>
              <a:rPr lang="pt-BR" b="1" dirty="0" smtClean="0">
                <a:solidFill>
                  <a:srgbClr val="FF0000"/>
                </a:solidFill>
              </a:rPr>
              <a:t>   </a:t>
            </a:r>
            <a:r>
              <a:rPr lang="pt-BR" dirty="0" smtClean="0"/>
              <a:t>)   Errado</a:t>
            </a:r>
          </a:p>
          <a:p>
            <a:pPr marL="68580" indent="0">
              <a:buNone/>
            </a:pPr>
            <a:endParaRPr lang="pt-BR" dirty="0" smtClean="0"/>
          </a:p>
          <a:p>
            <a:pPr marL="582930" indent="-514350">
              <a:buFont typeface="+mj-lt"/>
              <a:buAutoNum type="arabicParenR" startAt="4"/>
            </a:pPr>
            <a:r>
              <a:rPr lang="pt-BR" dirty="0" smtClean="0"/>
              <a:t>Período é o enunciado linguístico que compreende uma ou mais frases ainda que estas não possuam verbos.</a:t>
            </a:r>
          </a:p>
          <a:p>
            <a:pPr marL="68580" indent="0">
              <a:buNone/>
            </a:pPr>
            <a:r>
              <a:rPr lang="pt-BR" dirty="0" smtClean="0"/>
              <a:t>A assertiva acima está: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    )   Certa</a:t>
            </a:r>
          </a:p>
          <a:p>
            <a:pPr marL="582930" indent="-514350">
              <a:buFont typeface="+mj-lt"/>
              <a:buAutoNum type="alphaLcParenR"/>
            </a:pPr>
            <a:r>
              <a:rPr lang="pt-BR" dirty="0" smtClean="0"/>
              <a:t>( 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 )   Errada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909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204</TotalTime>
  <Words>796</Words>
  <Application>Microsoft Office PowerPoint</Application>
  <PresentationFormat>Apresentação na tela (4:3)</PresentationFormat>
  <Paragraphs>136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Metrô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</dc:title>
  <dc:creator>Jackson Menezes</dc:creator>
  <cp:lastModifiedBy>Jackson Menezes</cp:lastModifiedBy>
  <cp:revision>15</cp:revision>
  <dcterms:created xsi:type="dcterms:W3CDTF">2016-09-09T10:37:12Z</dcterms:created>
  <dcterms:modified xsi:type="dcterms:W3CDTF">2016-09-12T10:15:24Z</dcterms:modified>
</cp:coreProperties>
</file>